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2" r:id="rId8"/>
    <p:sldId id="263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80"/>
  </p:normalViewPr>
  <p:slideViewPr>
    <p:cSldViewPr snapToGrid="0" snapToObjects="1">
      <p:cViewPr>
        <p:scale>
          <a:sx n="109" d="100"/>
          <a:sy n="109" d="100"/>
        </p:scale>
        <p:origin x="172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2131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67165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38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037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39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66013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20680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29148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2222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9911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95D5C-2C83-5C43-8D77-90311E731A62}" type="datetimeFigureOut">
              <a:rPr kumimoji="1" lang="zh-TW" altLang="en-US" smtClean="0"/>
              <a:t>2016/12/21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6E76639-C514-5A41-BF72-406CB744F7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94510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126125" y="697195"/>
            <a:ext cx="9007365" cy="2541431"/>
          </a:xfrm>
        </p:spPr>
        <p:txBody>
          <a:bodyPr/>
          <a:lstStyle/>
          <a:p>
            <a:pPr algn="ctr"/>
            <a:r>
              <a:rPr kumimoji="1" lang="zh-TW" altLang="en-US" dirty="0" smtClean="0">
                <a:latin typeface="Microsoft JhengHei" charset="-120"/>
                <a:ea typeface="Microsoft JhengHei" charset="-120"/>
                <a:cs typeface="Microsoft JhengHei" charset="-120"/>
              </a:rPr>
              <a:t>海大</a:t>
            </a:r>
            <a:r>
              <a:rPr kumimoji="1" lang="en-US" altLang="zh-TW" dirty="0" smtClean="0">
                <a:latin typeface="Microsoft JhengHei" charset="-120"/>
                <a:ea typeface="Microsoft JhengHei" charset="-120"/>
                <a:cs typeface="Microsoft JhengHei" charset="-120"/>
              </a:rPr>
              <a:t>APP</a:t>
            </a:r>
            <a:r>
              <a:rPr kumimoji="1" lang="zh-TW" altLang="en-US" dirty="0" smtClean="0">
                <a:latin typeface="Microsoft JhengHei" charset="-120"/>
                <a:ea typeface="Microsoft JhengHei" charset="-120"/>
                <a:cs typeface="Microsoft JhengHei" charset="-120"/>
              </a:rPr>
              <a:t>校園即時資訊</a:t>
            </a:r>
            <a:r>
              <a:rPr kumimoji="1" lang="en-US" altLang="zh-TW" dirty="0" smtClean="0">
                <a:latin typeface="Microsoft JhengHei" charset="-120"/>
                <a:ea typeface="Microsoft JhengHei" charset="-120"/>
                <a:cs typeface="Microsoft JhengHei" charset="-120"/>
              </a:rPr>
              <a:t/>
            </a:r>
            <a:br>
              <a:rPr kumimoji="1" lang="en-US" altLang="zh-TW" dirty="0" smtClean="0">
                <a:latin typeface="Microsoft JhengHei" charset="-120"/>
                <a:ea typeface="Microsoft JhengHei" charset="-120"/>
                <a:cs typeface="Microsoft JhengHei" charset="-120"/>
              </a:rPr>
            </a:br>
            <a:r>
              <a:rPr kumimoji="1" lang="zh-TW" altLang="en-US" dirty="0" smtClean="0">
                <a:solidFill>
                  <a:srgbClr val="FF000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導生系統</a:t>
            </a:r>
            <a:endParaRPr kumimoji="1" lang="zh-TW" altLang="en-US" dirty="0">
              <a:solidFill>
                <a:srgbClr val="FF000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陳冠婷</a:t>
            </a:r>
            <a:endParaRPr kumimoji="1" lang="en-US" altLang="zh-TW" dirty="0" smtClean="0"/>
          </a:p>
          <a:p>
            <a:r>
              <a:rPr kumimoji="1" lang="zh-TW" altLang="en-US" dirty="0" smtClean="0"/>
              <a:t>潘柏均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13151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338757" y="1234235"/>
            <a:ext cx="2127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學生姓名搜索列表</a:t>
            </a:r>
            <a:endParaRPr kumimoji="1" lang="zh-TW" altLang="en-US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700429" y="2428937"/>
            <a:ext cx="1357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學生大頭照</a:t>
            </a:r>
            <a:endParaRPr kumimoji="1" lang="zh-TW" altLang="en-US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6840020" y="1603567"/>
            <a:ext cx="2063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關愛按鈕：</a:t>
            </a:r>
            <a:endParaRPr kumimoji="1" lang="en-US" altLang="zh-TW" dirty="0" smtClean="0">
              <a:latin typeface="Yuppy TC" charset="-120"/>
              <a:ea typeface="Yuppy TC" charset="-120"/>
              <a:cs typeface="Yuppy TC" charset="-120"/>
            </a:endParaRPr>
          </a:p>
          <a:p>
            <a:r>
              <a:rPr kumimoji="1" lang="zh-TW" altLang="en-US" dirty="0">
                <a:latin typeface="Yuppy TC" charset="-120"/>
                <a:ea typeface="Yuppy TC" charset="-120"/>
                <a:cs typeface="Yuppy TC" charset="-120"/>
              </a:rPr>
              <a:t> </a:t>
            </a: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點選即可將該名學生加入關愛名單</a:t>
            </a:r>
            <a:endParaRPr kumimoji="1" lang="zh-TW" altLang="en-US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268684" y="3466122"/>
            <a:ext cx="1357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學生性別</a:t>
            </a:r>
            <a:endParaRPr kumimoji="1" lang="zh-TW" altLang="en-US" dirty="0">
              <a:latin typeface="Yuppy TC" charset="-120"/>
              <a:ea typeface="Yuppy TC" charset="-120"/>
              <a:cs typeface="Yuppy TC" charset="-120"/>
            </a:endParaRPr>
          </a:p>
        </p:txBody>
      </p:sp>
      <p:cxnSp>
        <p:nvCxnSpPr>
          <p:cNvPr id="10" name="直線箭頭接點 9"/>
          <p:cNvCxnSpPr>
            <a:stCxn id="5" idx="3"/>
          </p:cNvCxnSpPr>
          <p:nvPr/>
        </p:nvCxnSpPr>
        <p:spPr>
          <a:xfrm>
            <a:off x="2466591" y="1418901"/>
            <a:ext cx="657406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箭頭接點 10"/>
          <p:cNvCxnSpPr/>
          <p:nvPr/>
        </p:nvCxnSpPr>
        <p:spPr>
          <a:xfrm>
            <a:off x="2058026" y="2613603"/>
            <a:ext cx="1042525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箭頭接點 13"/>
          <p:cNvCxnSpPr/>
          <p:nvPr/>
        </p:nvCxnSpPr>
        <p:spPr>
          <a:xfrm flipH="1" flipV="1">
            <a:off x="6101725" y="1957594"/>
            <a:ext cx="738295" cy="225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群組 26"/>
          <p:cNvGrpSpPr/>
          <p:nvPr/>
        </p:nvGrpSpPr>
        <p:grpSpPr>
          <a:xfrm>
            <a:off x="3221652" y="834840"/>
            <a:ext cx="2844431" cy="4945870"/>
            <a:chOff x="3126599" y="388884"/>
            <a:chExt cx="3133455" cy="5391826"/>
          </a:xfrm>
        </p:grpSpPr>
        <p:pic>
          <p:nvPicPr>
            <p:cNvPr id="3" name="內容版面配置區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8" t="6446" r="1196"/>
            <a:stretch/>
          </p:blipFill>
          <p:spPr>
            <a:xfrm>
              <a:off x="3126599" y="388884"/>
              <a:ext cx="3106035" cy="53918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心型 3"/>
            <p:cNvSpPr/>
            <p:nvPr/>
          </p:nvSpPr>
          <p:spPr>
            <a:xfrm>
              <a:off x="5696606" y="548186"/>
              <a:ext cx="224481" cy="198048"/>
            </a:xfrm>
            <a:prstGeom prst="hear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5879047" y="506145"/>
              <a:ext cx="381007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560"/>
                </a:lnSpc>
              </a:pPr>
              <a:r>
                <a:rPr kumimoji="1" lang="zh-TW" altLang="en-US" sz="1200" dirty="0" smtClean="0"/>
                <a:t>。</a:t>
              </a:r>
              <a:endParaRPr kumimoji="1" lang="en-US" altLang="zh-TW" sz="1200" dirty="0" smtClean="0"/>
            </a:p>
            <a:p>
              <a:pPr>
                <a:lnSpc>
                  <a:spcPts val="560"/>
                </a:lnSpc>
              </a:pPr>
              <a:r>
                <a:rPr kumimoji="1" lang="zh-TW" altLang="en-US" sz="1200" dirty="0" smtClean="0"/>
                <a:t>。</a:t>
              </a:r>
              <a:endParaRPr kumimoji="1" lang="en-US" altLang="zh-TW" sz="1200" dirty="0" smtClean="0"/>
            </a:p>
            <a:p>
              <a:pPr>
                <a:lnSpc>
                  <a:spcPts val="560"/>
                </a:lnSpc>
              </a:pPr>
              <a:r>
                <a:rPr kumimoji="1" lang="zh-TW" altLang="en-US" sz="1200" dirty="0" smtClean="0"/>
                <a:t>。</a:t>
              </a:r>
              <a:endParaRPr kumimoji="1" lang="en-US" altLang="zh-TW" sz="1200" dirty="0" smtClean="0"/>
            </a:p>
          </p:txBody>
        </p:sp>
        <p:pic>
          <p:nvPicPr>
            <p:cNvPr id="20" name="圖片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3283" y="1291843"/>
              <a:ext cx="598630" cy="703545"/>
            </a:xfrm>
            <a:prstGeom prst="rect">
              <a:avLst/>
            </a:prstGeom>
          </p:spPr>
        </p:pic>
        <p:pic>
          <p:nvPicPr>
            <p:cNvPr id="22" name="圖片 2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1560" y="2126716"/>
              <a:ext cx="598630" cy="703545"/>
            </a:xfrm>
            <a:prstGeom prst="rect">
              <a:avLst/>
            </a:prstGeom>
          </p:spPr>
        </p:pic>
        <p:pic>
          <p:nvPicPr>
            <p:cNvPr id="23" name="圖片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3284" y="2956510"/>
              <a:ext cx="598630" cy="703545"/>
            </a:xfrm>
            <a:prstGeom prst="rect">
              <a:avLst/>
            </a:prstGeom>
          </p:spPr>
        </p:pic>
        <p:pic>
          <p:nvPicPr>
            <p:cNvPr id="24" name="圖片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1560" y="3783164"/>
              <a:ext cx="598630" cy="703545"/>
            </a:xfrm>
            <a:prstGeom prst="rect">
              <a:avLst/>
            </a:prstGeom>
          </p:spPr>
        </p:pic>
        <p:pic>
          <p:nvPicPr>
            <p:cNvPr id="25" name="圖片 2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1560" y="4606009"/>
              <a:ext cx="598630" cy="703545"/>
            </a:xfrm>
            <a:prstGeom prst="rect">
              <a:avLst/>
            </a:prstGeom>
          </p:spPr>
        </p:pic>
        <p:pic>
          <p:nvPicPr>
            <p:cNvPr id="26" name="圖片 2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0000"/>
            <a:stretch/>
          </p:blipFill>
          <p:spPr>
            <a:xfrm>
              <a:off x="3169837" y="5428937"/>
              <a:ext cx="598630" cy="351773"/>
            </a:xfrm>
            <a:prstGeom prst="rect">
              <a:avLst/>
            </a:prstGeom>
          </p:spPr>
        </p:pic>
      </p:grpSp>
      <p:cxnSp>
        <p:nvCxnSpPr>
          <p:cNvPr id="17" name="直線箭頭接點 16"/>
          <p:cNvCxnSpPr/>
          <p:nvPr/>
        </p:nvCxnSpPr>
        <p:spPr>
          <a:xfrm flipH="1" flipV="1">
            <a:off x="5515391" y="3652479"/>
            <a:ext cx="738295" cy="225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/>
          <p:cNvSpPr txBox="1"/>
          <p:nvPr/>
        </p:nvSpPr>
        <p:spPr>
          <a:xfrm>
            <a:off x="3804315" y="123073"/>
            <a:ext cx="2617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b="1" dirty="0" smtClean="0">
                <a:solidFill>
                  <a:srgbClr val="0070C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學生列表</a:t>
            </a:r>
            <a:endParaRPr kumimoji="1" lang="zh-TW" altLang="en-US" sz="2800" b="1" dirty="0">
              <a:solidFill>
                <a:srgbClr val="0070C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64947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378" y="726831"/>
            <a:ext cx="2864457" cy="5139961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4" name="文字方塊 3"/>
          <p:cNvSpPr txBox="1"/>
          <p:nvPr/>
        </p:nvSpPr>
        <p:spPr>
          <a:xfrm>
            <a:off x="3400068" y="98104"/>
            <a:ext cx="2617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b="1" dirty="0" smtClean="0">
                <a:solidFill>
                  <a:srgbClr val="0070C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學生基本資料</a:t>
            </a:r>
            <a:endParaRPr kumimoji="1" lang="zh-TW" altLang="en-US" sz="2800" b="1" dirty="0">
              <a:solidFill>
                <a:srgbClr val="0070C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629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403" y="767254"/>
            <a:ext cx="2709014" cy="486103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723" y="767254"/>
            <a:ext cx="2709014" cy="4861036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4" name="橢圓 3"/>
          <p:cNvSpPr/>
          <p:nvPr/>
        </p:nvSpPr>
        <p:spPr>
          <a:xfrm>
            <a:off x="2647086" y="977462"/>
            <a:ext cx="297331" cy="29429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rgbClr val="FF0000"/>
              </a:solidFill>
            </a:endParaRPr>
          </a:p>
        </p:txBody>
      </p:sp>
      <p:cxnSp>
        <p:nvCxnSpPr>
          <p:cNvPr id="6" name="直線箭頭接點 5"/>
          <p:cNvCxnSpPr>
            <a:stCxn id="4" idx="5"/>
          </p:cNvCxnSpPr>
          <p:nvPr/>
        </p:nvCxnSpPr>
        <p:spPr>
          <a:xfrm>
            <a:off x="2900874" y="1228655"/>
            <a:ext cx="1483557" cy="289786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3950677" y="118841"/>
            <a:ext cx="1629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b="1" dirty="0" smtClean="0">
                <a:solidFill>
                  <a:srgbClr val="0070C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學期成績</a:t>
            </a:r>
            <a:endParaRPr kumimoji="1" lang="zh-TW" altLang="en-US" sz="2800" b="1" dirty="0">
              <a:solidFill>
                <a:srgbClr val="0070C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650" y="767254"/>
            <a:ext cx="2709014" cy="486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874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9262" y="750276"/>
            <a:ext cx="2894195" cy="5193323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3808503" y="107118"/>
            <a:ext cx="2414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b="1" smtClean="0">
                <a:solidFill>
                  <a:srgbClr val="0070C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緊急聯絡人</a:t>
            </a:r>
            <a:endParaRPr kumimoji="1" lang="zh-TW" altLang="en-US" sz="2800" b="1" dirty="0">
              <a:solidFill>
                <a:srgbClr val="0070C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8378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smtClean="0"/>
              <a:t>  </a:t>
            </a:r>
            <a:r>
              <a:rPr kumimoji="1" lang="zh-TW" altLang="en-US" dirty="0" smtClean="0"/>
              <a:t>電視選擇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35679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內容版面配置區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1" r="1273"/>
          <a:stretch/>
        </p:blipFill>
        <p:spPr>
          <a:xfrm>
            <a:off x="421104" y="1157830"/>
            <a:ext cx="4572001" cy="3289300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257801" y="1304463"/>
            <a:ext cx="374182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► </a:t>
            </a:r>
            <a:r>
              <a:rPr lang="en-US" altLang="zh-TW" dirty="0"/>
              <a:t>Full HD1080P</a:t>
            </a:r>
            <a:r>
              <a:rPr lang="zh-TW" altLang="en-US" dirty="0"/>
              <a:t>高畫質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動態側光式 </a:t>
            </a:r>
            <a:r>
              <a:rPr lang="en-US" altLang="zh-TW" dirty="0"/>
              <a:t>LED </a:t>
            </a:r>
            <a:r>
              <a:rPr lang="zh-TW" altLang="en-US" dirty="0"/>
              <a:t>背光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</a:t>
            </a:r>
            <a:r>
              <a:rPr lang="en-US" altLang="zh-TW" dirty="0" err="1"/>
              <a:t>Motionflow</a:t>
            </a:r>
            <a:r>
              <a:rPr lang="en-US" altLang="zh-TW" dirty="0"/>
              <a:t> XR 240</a:t>
            </a:r>
            <a:r>
              <a:rPr lang="zh-TW" altLang="en-US" dirty="0"/>
              <a:t>流線影像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</a:t>
            </a:r>
            <a:r>
              <a:rPr lang="en-US" altLang="zh-TW" dirty="0"/>
              <a:t>24p</a:t>
            </a:r>
            <a:r>
              <a:rPr lang="zh-TW" altLang="en-US" dirty="0"/>
              <a:t>真實影音還原科技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</a:t>
            </a:r>
            <a:r>
              <a:rPr lang="en-US" altLang="zh-TW" dirty="0"/>
              <a:t>3D</a:t>
            </a:r>
            <a:r>
              <a:rPr lang="zh-TW" altLang="en-US" dirty="0"/>
              <a:t>廣域</a:t>
            </a:r>
            <a:r>
              <a:rPr lang="en-US" altLang="zh-TW" dirty="0"/>
              <a:t>S-FORCE</a:t>
            </a:r>
            <a:r>
              <a:rPr lang="zh-TW" altLang="en-US" dirty="0"/>
              <a:t>環繞音場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內建二組</a:t>
            </a:r>
            <a:r>
              <a:rPr lang="en-US" altLang="zh-TW" dirty="0"/>
              <a:t>HDMI</a:t>
            </a:r>
            <a:r>
              <a:rPr lang="zh-TW" altLang="en-US" dirty="0"/>
              <a:t>數位傳輸端子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內建一組乙太網路連接端子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禸建</a:t>
            </a:r>
            <a:r>
              <a:rPr lang="en-US" altLang="zh-TW" dirty="0" err="1"/>
              <a:t>WiFi</a:t>
            </a:r>
            <a:r>
              <a:rPr lang="en-US" altLang="zh-TW" dirty="0"/>
              <a:t>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智慧畫質強化技術</a:t>
            </a:r>
            <a:r>
              <a:rPr lang="en-US" altLang="zh-TW" dirty="0"/>
              <a:t>~</a:t>
            </a:r>
            <a:r>
              <a:rPr lang="zh-TW" altLang="en-US" dirty="0"/>
              <a:t>收看第四台</a:t>
            </a:r>
            <a:r>
              <a:rPr lang="zh-TW" altLang="en-US" dirty="0" smtClean="0"/>
              <a:t>更   清晰</a:t>
            </a:r>
            <a:r>
              <a:rPr lang="en-US" altLang="zh-TW" dirty="0"/>
              <a:t>!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</a:t>
            </a:r>
            <a:r>
              <a:rPr lang="en-US" altLang="zh-TW" dirty="0"/>
              <a:t>BRAVIA Sync</a:t>
            </a:r>
            <a:r>
              <a:rPr lang="zh-TW" altLang="en-US" dirty="0"/>
              <a:t>進階影音同步操控功能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內建類比</a:t>
            </a:r>
            <a:r>
              <a:rPr lang="en-US" altLang="zh-TW" dirty="0"/>
              <a:t>/</a:t>
            </a:r>
            <a:r>
              <a:rPr lang="en-US" altLang="zh-TW" dirty="0" err="1"/>
              <a:t>HiHD</a:t>
            </a:r>
            <a:r>
              <a:rPr lang="zh-TW" altLang="en-US" dirty="0"/>
              <a:t>高畫質數位接收器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</a:t>
            </a:r>
            <a:r>
              <a:rPr lang="en-US" altLang="zh-TW" dirty="0"/>
              <a:t>SONY</a:t>
            </a:r>
            <a:r>
              <a:rPr lang="zh-TW" altLang="en-US" dirty="0"/>
              <a:t>台灣公司貨</a:t>
            </a:r>
            <a:r>
              <a:rPr lang="en-US" altLang="zh-TW" dirty="0"/>
              <a:t>/</a:t>
            </a:r>
            <a:r>
              <a:rPr lang="zh-TW" altLang="en-US" dirty="0"/>
              <a:t>二年貼心保固 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5616005" y="935131"/>
            <a:ext cx="1665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Font typeface="Arial" charset="0"/>
              <a:buChar char="•"/>
            </a:pPr>
            <a:r>
              <a:rPr lang="zh-TW" altLang="en-US" b="0" i="0" dirty="0" smtClean="0">
                <a:solidFill>
                  <a:srgbClr val="666666"/>
                </a:solidFill>
                <a:effectLst/>
                <a:latin typeface="Arial" charset="0"/>
              </a:rPr>
              <a:t>網路價</a:t>
            </a:r>
            <a:r>
              <a:rPr lang="en-US" altLang="zh-TW" b="1" i="0" dirty="0" smtClean="0">
                <a:solidFill>
                  <a:srgbClr val="FF007C"/>
                </a:solidFill>
                <a:effectLst/>
                <a:latin typeface="Verdana" charset="0"/>
              </a:rPr>
              <a:t>$</a:t>
            </a:r>
            <a:r>
              <a:rPr lang="en-US" altLang="zh-TW" b="1" i="0" baseline="-25000" dirty="0" smtClean="0">
                <a:solidFill>
                  <a:srgbClr val="FF007C"/>
                </a:solidFill>
                <a:effectLst/>
                <a:latin typeface="Verdana" charset="0"/>
              </a:rPr>
              <a:t>19900</a:t>
            </a:r>
            <a:endParaRPr lang="zh-TW" altLang="en-US" b="0" i="0" dirty="0">
              <a:solidFill>
                <a:srgbClr val="666666"/>
              </a:solidFill>
              <a:effectLst/>
              <a:latin typeface="Arial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3159" y="104134"/>
            <a:ext cx="879012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b="1" dirty="0"/>
              <a:t>SONY KDL-43W750D 43</a:t>
            </a:r>
            <a:r>
              <a:rPr lang="zh-TW" altLang="en-US" sz="2400" b="1" dirty="0"/>
              <a:t>型 </a:t>
            </a:r>
            <a:r>
              <a:rPr lang="en-US" altLang="zh-TW" sz="2400" b="1" dirty="0"/>
              <a:t>LED</a:t>
            </a:r>
            <a:r>
              <a:rPr lang="zh-TW" altLang="en-US" sz="2400" b="1" dirty="0"/>
              <a:t>液晶電視</a:t>
            </a:r>
            <a:r>
              <a:rPr lang="zh-TW" altLang="en-US" b="1" dirty="0"/>
              <a:t> </a:t>
            </a:r>
            <a:r>
              <a:rPr lang="zh-TW" altLang="en-US" b="1" dirty="0" smtClean="0"/>
              <a:t>   </a:t>
            </a:r>
            <a:endParaRPr lang="en-US" altLang="zh-TW" b="1" dirty="0" smtClean="0"/>
          </a:p>
          <a:p>
            <a:pPr algn="ctr"/>
            <a:r>
              <a:rPr lang="zh-TW" altLang="en-US" sz="1200" b="1" dirty="0" smtClean="0"/>
              <a:t>極瞬</a:t>
            </a:r>
            <a:r>
              <a:rPr lang="zh-TW" altLang="en-US" sz="1200" b="1" dirty="0"/>
              <a:t>流線影像</a:t>
            </a:r>
            <a:r>
              <a:rPr lang="en-US" altLang="zh-TW" sz="1200" b="1" dirty="0"/>
              <a:t>+X-Reality Pro</a:t>
            </a:r>
            <a:r>
              <a:rPr lang="zh-TW" altLang="en-US" sz="1200" b="1" dirty="0"/>
              <a:t>極真影像</a:t>
            </a:r>
            <a:br>
              <a:rPr lang="zh-TW" altLang="en-US" sz="1200" b="1" dirty="0"/>
            </a:br>
            <a:r>
              <a:rPr lang="zh-TW" altLang="en-US" sz="1200" b="1" dirty="0"/>
              <a:t>內建</a:t>
            </a:r>
            <a:r>
              <a:rPr lang="en-US" altLang="zh-TW" sz="1200" b="1" dirty="0" err="1"/>
              <a:t>Wifi</a:t>
            </a:r>
            <a:r>
              <a:rPr lang="en-US" altLang="zh-TW" sz="1200" b="1" dirty="0"/>
              <a:t> +</a:t>
            </a:r>
            <a:r>
              <a:rPr lang="zh-TW" altLang="en-US" sz="1200" b="1" dirty="0"/>
              <a:t>網路娛樂平台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zh-TW" altLang="en-US" b="0" i="0" dirty="0">
              <a:solidFill>
                <a:srgbClr val="666666"/>
              </a:solidFill>
              <a:effectLst/>
              <a:latin typeface="Arial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3876" y="5551780"/>
            <a:ext cx="87901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b="1" dirty="0" smtClean="0">
                <a:solidFill>
                  <a:srgbClr val="0070C0"/>
                </a:solidFill>
              </a:rPr>
              <a:t>http://24h.pchome.com.tw/prod/DPAD06-A9007CTR4</a:t>
            </a:r>
            <a:endParaRPr lang="zh-TW" altLang="en-US" b="0" i="0" dirty="0">
              <a:solidFill>
                <a:srgbClr val="0070C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78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876" y="1057931"/>
            <a:ext cx="4413741" cy="4401516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257801" y="1304463"/>
            <a:ext cx="374182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/>
              <a:t>★六原色顯像技術 </a:t>
            </a:r>
            <a:br>
              <a:rPr lang="zh-TW" altLang="en-US" b="1" dirty="0"/>
            </a:br>
            <a:r>
              <a:rPr lang="zh-TW" altLang="en-US" b="1" dirty="0"/>
              <a:t>★</a:t>
            </a:r>
            <a:r>
              <a:rPr lang="en-US" altLang="zh-TW" b="1" dirty="0"/>
              <a:t>IPS</a:t>
            </a:r>
            <a:r>
              <a:rPr lang="zh-TW" altLang="en-US" b="1" dirty="0"/>
              <a:t>面板 </a:t>
            </a:r>
            <a:br>
              <a:rPr lang="zh-TW" altLang="en-US" b="1" dirty="0"/>
            </a:br>
            <a:r>
              <a:rPr lang="zh-TW" altLang="en-US" b="1" dirty="0"/>
              <a:t>★</a:t>
            </a:r>
            <a:r>
              <a:rPr lang="en-US" altLang="zh-TW" b="1" dirty="0"/>
              <a:t>my Home Screen</a:t>
            </a:r>
            <a:r>
              <a:rPr lang="zh-TW" altLang="en-US" b="1" dirty="0"/>
              <a:t>專屬首頁模式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★鏡像分享功能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★</a:t>
            </a:r>
            <a:r>
              <a:rPr lang="en-US" altLang="zh-TW" dirty="0"/>
              <a:t>Panasonic TV Remote APPs </a:t>
            </a:r>
            <a:r>
              <a:rPr lang="zh-TW" altLang="en-US" dirty="0"/>
              <a:t>透過網路連上社群網站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★智慧連網</a:t>
            </a:r>
            <a:r>
              <a:rPr lang="en-US" altLang="zh-TW" dirty="0"/>
              <a:t>(</a:t>
            </a:r>
            <a:r>
              <a:rPr lang="zh-TW" altLang="en-US" dirty="0"/>
              <a:t>具無線網路機能</a:t>
            </a:r>
            <a:r>
              <a:rPr lang="en-US" altLang="zh-TW" dirty="0"/>
              <a:t>)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★</a:t>
            </a:r>
            <a:r>
              <a:rPr lang="en-US" altLang="zh-TW" dirty="0"/>
              <a:t>Swipe &amp; Share 2.0</a:t>
            </a:r>
            <a:r>
              <a:rPr lang="zh-TW" altLang="en-US" dirty="0"/>
              <a:t>透過刷滑輕鬆存取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</a:t>
            </a:r>
            <a:r>
              <a:rPr lang="en-US" altLang="zh-TW" dirty="0"/>
              <a:t>Full HD 1920x1080</a:t>
            </a:r>
            <a:r>
              <a:rPr lang="zh-TW" altLang="en-US" dirty="0"/>
              <a:t>高解析影像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</a:t>
            </a:r>
            <a:r>
              <a:rPr lang="en-US" altLang="zh-TW" dirty="0"/>
              <a:t>480Hz(</a:t>
            </a:r>
            <a:r>
              <a:rPr lang="zh-TW" altLang="en-US" dirty="0"/>
              <a:t>相當</a:t>
            </a:r>
            <a:r>
              <a:rPr lang="en-US" altLang="zh-TW" dirty="0"/>
              <a:t>)</a:t>
            </a:r>
            <a:r>
              <a:rPr lang="zh-TW" altLang="en-US" dirty="0"/>
              <a:t>流暢清晰影像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內建三組</a:t>
            </a:r>
            <a:r>
              <a:rPr lang="en-US" altLang="zh-TW" dirty="0"/>
              <a:t>HDMI</a:t>
            </a:r>
            <a:r>
              <a:rPr lang="zh-TW" altLang="en-US" dirty="0"/>
              <a:t>數位影音端子 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/>
              <a:t>► 內建</a:t>
            </a:r>
            <a:r>
              <a:rPr lang="en-US" altLang="zh-TW" dirty="0"/>
              <a:t>2</a:t>
            </a:r>
            <a:r>
              <a:rPr lang="zh-TW" altLang="en-US" dirty="0"/>
              <a:t>組</a:t>
            </a:r>
            <a:r>
              <a:rPr lang="en-US" altLang="zh-TW" dirty="0"/>
              <a:t>USB</a:t>
            </a:r>
            <a:r>
              <a:rPr lang="zh-TW" altLang="en-US" dirty="0"/>
              <a:t>輸入端子   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5616005" y="935131"/>
            <a:ext cx="1665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Font typeface="Arial" charset="0"/>
              <a:buChar char="•"/>
            </a:pPr>
            <a:r>
              <a:rPr lang="zh-TW" altLang="en-US" b="0" i="0" dirty="0" smtClean="0">
                <a:solidFill>
                  <a:srgbClr val="666666"/>
                </a:solidFill>
                <a:effectLst/>
                <a:latin typeface="Arial" charset="0"/>
              </a:rPr>
              <a:t>網路價</a:t>
            </a:r>
            <a:r>
              <a:rPr lang="en-US" altLang="zh-TW" b="1" i="0" dirty="0" smtClean="0">
                <a:solidFill>
                  <a:srgbClr val="FF007C"/>
                </a:solidFill>
                <a:effectLst/>
                <a:latin typeface="Verdana" charset="0"/>
              </a:rPr>
              <a:t>$</a:t>
            </a:r>
            <a:r>
              <a:rPr lang="en-US" altLang="zh-TW" b="1" i="0" baseline="-25000" dirty="0" smtClean="0">
                <a:solidFill>
                  <a:srgbClr val="FF007C"/>
                </a:solidFill>
                <a:effectLst/>
                <a:latin typeface="Verdana" charset="0"/>
              </a:rPr>
              <a:t>19900</a:t>
            </a:r>
            <a:endParaRPr lang="zh-TW" altLang="en-US" b="0" i="0" dirty="0">
              <a:solidFill>
                <a:srgbClr val="666666"/>
              </a:solidFill>
              <a:effectLst/>
              <a:latin typeface="Arial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3159" y="104134"/>
            <a:ext cx="8790124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1"/>
            <a:r>
              <a:rPr lang="en-US" altLang="zh-TW" sz="2400" b="1" dirty="0"/>
              <a:t>Panasonic </a:t>
            </a:r>
            <a:r>
              <a:rPr lang="zh-TW" altLang="en-US" sz="2400" b="1" dirty="0"/>
              <a:t>國際牌</a:t>
            </a:r>
            <a:r>
              <a:rPr lang="en-US" altLang="zh-TW" sz="2400" b="1" dirty="0"/>
              <a:t>43</a:t>
            </a:r>
            <a:r>
              <a:rPr lang="zh-TW" altLang="en-US" sz="2400" b="1" dirty="0"/>
              <a:t>吋</a:t>
            </a:r>
            <a:r>
              <a:rPr lang="en-US" altLang="zh-TW" sz="2400" b="1" dirty="0"/>
              <a:t>LED</a:t>
            </a:r>
            <a:r>
              <a:rPr lang="zh-TW" altLang="en-US" sz="2400" b="1" dirty="0"/>
              <a:t>液晶顯示器</a:t>
            </a:r>
            <a:r>
              <a:rPr lang="en-US" altLang="zh-TW" sz="2400" b="1" dirty="0"/>
              <a:t>TH-43DS630W</a:t>
            </a:r>
            <a:br>
              <a:rPr lang="en-US" altLang="zh-TW" sz="2400" b="1" dirty="0"/>
            </a:br>
            <a:r>
              <a:rPr lang="zh-TW" altLang="en-US" sz="1400" b="1" dirty="0" smtClean="0"/>
              <a:t>六原色</a:t>
            </a:r>
            <a:r>
              <a:rPr lang="zh-TW" altLang="en-US" sz="1400" b="1" dirty="0"/>
              <a:t>顯像技術</a:t>
            </a:r>
            <a:r>
              <a:rPr lang="en-US" altLang="zh-TW" sz="1400" b="1" dirty="0"/>
              <a:t>/</a:t>
            </a:r>
            <a:r>
              <a:rPr lang="zh-TW" altLang="en-US" sz="1400" b="1" dirty="0"/>
              <a:t>智慧</a:t>
            </a:r>
            <a:r>
              <a:rPr lang="zh-TW" altLang="en-US" sz="1400" b="1" dirty="0" smtClean="0"/>
              <a:t>聲控</a:t>
            </a:r>
            <a:r>
              <a:rPr lang="en-US" altLang="zh-TW" sz="1400" b="1" dirty="0" smtClean="0"/>
              <a:t> / 480 Hz / IPS</a:t>
            </a:r>
            <a:r>
              <a:rPr lang="zh-TW" altLang="en-US" sz="1400" b="1" dirty="0"/>
              <a:t>面板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zh-TW" altLang="en-US" b="0" i="0" dirty="0">
              <a:solidFill>
                <a:srgbClr val="666666"/>
              </a:solidFill>
              <a:effectLst/>
              <a:latin typeface="Arial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3876" y="5551780"/>
            <a:ext cx="87901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b="1" dirty="0" smtClean="0">
                <a:solidFill>
                  <a:srgbClr val="0070C0"/>
                </a:solidFill>
              </a:rPr>
              <a:t>http://24h.pchome.com.tw/prod/DPAD09-A9006XPQC</a:t>
            </a:r>
            <a:endParaRPr lang="zh-TW" altLang="en-US" b="0" i="0" dirty="0">
              <a:solidFill>
                <a:srgbClr val="0070C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53747"/>
      </p:ext>
    </p:extLst>
  </p:cSld>
  <p:clrMapOvr>
    <a:masterClrMapping/>
  </p:clrMapOvr>
</p:sld>
</file>

<file path=ppt/theme/theme1.xml><?xml version="1.0" encoding="utf-8"?>
<a:theme xmlns:a="http://schemas.openxmlformats.org/drawingml/2006/main" name="圖庫">
  <a:themeElements>
    <a:clrScheme name="圖庫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圖庫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圖庫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108</TotalTime>
  <Words>82</Words>
  <Application>Microsoft Macintosh PowerPoint</Application>
  <PresentationFormat>如螢幕大小 (4:3)</PresentationFormat>
  <Paragraphs>25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Gill Sans MT</vt:lpstr>
      <vt:lpstr>Microsoft JhengHei</vt:lpstr>
      <vt:lpstr>Verdana</vt:lpstr>
      <vt:lpstr>Yuppy TC</vt:lpstr>
      <vt:lpstr>新細明體</vt:lpstr>
      <vt:lpstr>Arial</vt:lpstr>
      <vt:lpstr>圖庫</vt:lpstr>
      <vt:lpstr>海大APP校園即時資訊 導生系統</vt:lpstr>
      <vt:lpstr>PowerPoint 簡報</vt:lpstr>
      <vt:lpstr>PowerPoint 簡報</vt:lpstr>
      <vt:lpstr>PowerPoint 簡報</vt:lpstr>
      <vt:lpstr>PowerPoint 簡報</vt:lpstr>
      <vt:lpstr>  電視選擇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海大APP校園即時資訊 導生系統</dc:title>
  <dc:creator>Microsoft Office 使用者</dc:creator>
  <cp:lastModifiedBy>Microsoft Office 使用者</cp:lastModifiedBy>
  <cp:revision>9</cp:revision>
  <dcterms:created xsi:type="dcterms:W3CDTF">2016-12-21T07:40:38Z</dcterms:created>
  <dcterms:modified xsi:type="dcterms:W3CDTF">2016-12-21T09:29:30Z</dcterms:modified>
</cp:coreProperties>
</file>

<file path=docProps/thumbnail.jpeg>
</file>